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4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5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A11C9-2136-0183-635A-76B92EE371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482009-B862-8933-01E4-3CD8569B69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2662E9-CE9B-CD63-AFDF-BFEDBE9E6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734D6-D3E0-47E0-89DA-28D2243E4FC7}" type="datetimeFigureOut">
              <a:rPr lang="en-CA" smtClean="0"/>
              <a:t>2022-12-05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3D3866-8647-C551-0E23-B907E3D38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3EF607-AC88-7F22-2A8C-84FEF3945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E25F-E738-4AB5-95EB-3119BB20014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77371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27DC1-C4AF-ECE8-2D2D-F0A8852F3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81BA54-5FDC-AB0A-A680-9CB8C2138D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8A4CCB-B148-E9F8-8333-62376CC72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734D6-D3E0-47E0-89DA-28D2243E4FC7}" type="datetimeFigureOut">
              <a:rPr lang="en-CA" smtClean="0"/>
              <a:t>2022-12-05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3FC180-D491-C6C7-CBF4-C469C796C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84B1DC-CB99-7E9A-2377-ED906F688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E25F-E738-4AB5-95EB-3119BB20014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04683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12EF78-4F57-0863-A74D-B9393F9F88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07E9CC-8196-3790-2F64-F513F4EE4A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1FB0EA-922B-537B-1A31-25F0CAEB4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734D6-D3E0-47E0-89DA-28D2243E4FC7}" type="datetimeFigureOut">
              <a:rPr lang="en-CA" smtClean="0"/>
              <a:t>2022-12-05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0B464-31E4-FC25-2AE6-A40B41D6D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9C150E-F94C-2414-450A-C9B4498DC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E25F-E738-4AB5-95EB-3119BB20014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70661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BBA8C-F1ED-F7D4-17D0-35A8B81DE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CF6C1-F308-B458-4749-6F99C3BE22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1A9B34-B9C2-8E56-6E14-1BC16A57E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734D6-D3E0-47E0-89DA-28D2243E4FC7}" type="datetimeFigureOut">
              <a:rPr lang="en-CA" smtClean="0"/>
              <a:t>2022-12-05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49A337-6613-C3CF-13B4-BAFD44D98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E9E26D-55C2-E6B5-96D0-F87EADDFF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E25F-E738-4AB5-95EB-3119BB20014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0875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59305-3F91-F235-803F-EA97E9B3F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BEA1A2-0660-B707-AE05-89FA41A60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B3D00D-57AE-5A85-C214-F63844F80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734D6-D3E0-47E0-89DA-28D2243E4FC7}" type="datetimeFigureOut">
              <a:rPr lang="en-CA" smtClean="0"/>
              <a:t>2022-12-05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39DB9C-30DC-5013-7611-A88EC8F75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8B3A04-7656-7113-BF78-A008C7BE6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E25F-E738-4AB5-95EB-3119BB20014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89187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02E5B-20CB-FE0B-2036-65DD3645F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8A0169-752E-E127-4504-8D5EC87A5E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E14D76-94DD-EF84-4418-87A1647FD8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E5F36E-9D30-7BF9-954B-E4B9ACA35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734D6-D3E0-47E0-89DA-28D2243E4FC7}" type="datetimeFigureOut">
              <a:rPr lang="en-CA" smtClean="0"/>
              <a:t>2022-12-05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418B76-0636-0F7C-4CEB-F7899AF7A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280F60-8E03-360B-5320-E271D6681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E25F-E738-4AB5-95EB-3119BB20014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62386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C8EF1-DF44-9A2F-EC91-A00DD87B0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CE1A12-26B1-E0B4-5BF6-9F4BC83FD7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F3282A-20F9-6834-0448-57C840B3A3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0E122B-76E4-DCB7-FB3E-3C02EF9B17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5F04A1-5490-D06C-2A35-95E18B5E65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B62597-C5CD-56CB-CDD4-311C0E901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734D6-D3E0-47E0-89DA-28D2243E4FC7}" type="datetimeFigureOut">
              <a:rPr lang="en-CA" smtClean="0"/>
              <a:t>2022-12-05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C709AF-3A6D-4818-1910-2A07A8E04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6A8B5C-5293-793B-FA1B-31648216B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E25F-E738-4AB5-95EB-3119BB20014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01956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2CC4D-B3BC-4B83-1915-F431E1F00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4CEFE9-6719-E7A0-AFF2-11C1BBA0A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734D6-D3E0-47E0-89DA-28D2243E4FC7}" type="datetimeFigureOut">
              <a:rPr lang="en-CA" smtClean="0"/>
              <a:t>2022-12-05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BA9746-C410-60D5-FFF0-405DE0283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5F8816-496F-168A-FAF8-030D6A330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E25F-E738-4AB5-95EB-3119BB20014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06449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8889CD-3489-416F-907C-5CE90544E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734D6-D3E0-47E0-89DA-28D2243E4FC7}" type="datetimeFigureOut">
              <a:rPr lang="en-CA" smtClean="0"/>
              <a:t>2022-12-05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1FA56C-3E81-9953-3D43-5C9257143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6ABC69-6837-B4DF-8454-FA0265E41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E25F-E738-4AB5-95EB-3119BB20014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61732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99791-7CFA-BDB7-71E4-EBBED909E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D2670B-9F24-8146-64DB-5C5655454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28D73E-8960-F4BB-4F6C-147836D52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149A2E-2813-5760-0B4B-362AFB50F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734D6-D3E0-47E0-89DA-28D2243E4FC7}" type="datetimeFigureOut">
              <a:rPr lang="en-CA" smtClean="0"/>
              <a:t>2022-12-05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A938AB-864B-1CDE-E18C-32634BA60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77D561-91E0-0610-EE97-573B734E6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E25F-E738-4AB5-95EB-3119BB20014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2724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4FC84-5723-4A73-0B54-CFA448523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58F77E-B3F7-BED0-4A22-2E1ABBFE30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948803-3E2D-1582-2C23-4243DE11E2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F23042-E9EE-9AD9-26F9-DBD769EAC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734D6-D3E0-47E0-89DA-28D2243E4FC7}" type="datetimeFigureOut">
              <a:rPr lang="en-CA" smtClean="0"/>
              <a:t>2022-12-05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14BFE4-D67C-3813-A89D-B17B163DB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B555DE-1CD5-A978-BBC5-DB3EAB5BA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8E25F-E738-4AB5-95EB-3119BB20014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52660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52E535-DE2E-DDC9-1ED1-F255AFD65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59892E-FE2E-CC3B-D4A7-FBE1840AD8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A870AA-61DC-D253-CDB8-3FB8CDAB98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734D6-D3E0-47E0-89DA-28D2243E4FC7}" type="datetimeFigureOut">
              <a:rPr lang="en-CA" smtClean="0"/>
              <a:t>2022-12-05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4DBD50-00B8-2A54-B9D6-BFC6424958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47E49-2F5D-74D5-93A6-7F4133D8A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8E25F-E738-4AB5-95EB-3119BB20014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3819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3052183-BCB5-32EF-08BE-37FEA3E05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52128"/>
            <a:ext cx="12192000" cy="372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36B161-8568-C22E-542D-394FFA1A15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9569" y="211539"/>
            <a:ext cx="10107392" cy="1810817"/>
          </a:xfrm>
        </p:spPr>
        <p:txBody>
          <a:bodyPr/>
          <a:lstStyle/>
          <a:p>
            <a:r>
              <a:rPr lang="en-CA" dirty="0">
                <a:solidFill>
                  <a:srgbClr val="C00000"/>
                </a:solidFill>
              </a:rPr>
              <a:t>Vaccination and worming for cat</a:t>
            </a:r>
          </a:p>
        </p:txBody>
      </p:sp>
    </p:spTree>
    <p:extLst>
      <p:ext uri="{BB962C8B-B14F-4D97-AF65-F5344CB8AC3E}">
        <p14:creationId xmlns:p14="http://schemas.microsoft.com/office/powerpoint/2010/main" val="672635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AD4C67A-831A-19E1-4762-1ACE658EA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2820" y="3173104"/>
            <a:ext cx="5990979" cy="33882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5E68B1-511B-C2C8-4D2C-FA3C9F728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Worming: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484999-E462-4AC3-3ED0-F5AB5A14D8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Three different types of worms cat experiences</a:t>
            </a:r>
          </a:p>
          <a:p>
            <a:endParaRPr lang="en-CA" dirty="0"/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Roundworm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Hookworm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tapeworm</a:t>
            </a:r>
          </a:p>
          <a:p>
            <a:pPr marL="514350" indent="-514350">
              <a:buFont typeface="+mj-lt"/>
              <a:buAutoNum type="arabicPeriod"/>
            </a:pPr>
            <a:endParaRPr lang="en-CA" dirty="0"/>
          </a:p>
        </p:txBody>
      </p:sp>
      <p:pic>
        <p:nvPicPr>
          <p:cNvPr id="4097" name="Picture 1">
            <a:extLst>
              <a:ext uri="{FF2B5EF4-FFF2-40B4-BE49-F238E27FC236}">
                <a16:creationId xmlns:a16="http://schemas.microsoft.com/office/drawing/2014/main" id="{A260AF20-0BDD-FE6C-E7E1-510F0F456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05425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231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E532A-F0C3-6CBC-7774-1D6CF881C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Roundworm</a:t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0ED904-0C73-D78A-4D3F-37390985CB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happens most common for kittens before 8 weeks, treat it every three weeks with medications is enough</a:t>
            </a:r>
          </a:p>
          <a:p>
            <a:endParaRPr lang="en-CA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89D55C-8AEF-32AB-6E3F-C4B1B825F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880" y="2621756"/>
            <a:ext cx="3057525" cy="3362325"/>
          </a:xfrm>
          <a:prstGeom prst="rect">
            <a:avLst/>
          </a:prstGeom>
        </p:spPr>
      </p:pic>
      <p:pic>
        <p:nvPicPr>
          <p:cNvPr id="2053" name="Picture 5">
            <a:extLst>
              <a:ext uri="{FF2B5EF4-FFF2-40B4-BE49-F238E27FC236}">
                <a16:creationId xmlns:a16="http://schemas.microsoft.com/office/drawing/2014/main" id="{8703C2A9-5C01-C74F-3DED-8F1ED4191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05425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21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A4CE2-9900-024D-0431-4D3973490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Hookworm: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B3F45D-A738-D49C-C67C-EF1D718BEA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Not as common, can be infected by eating its eggs, treatable with medicines, make sure you filter the cats diet to prevent its infection</a:t>
            </a:r>
          </a:p>
          <a:p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E06270-51C0-FE4A-7687-E7D793C4F5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337" y="3044825"/>
            <a:ext cx="3009900" cy="3267075"/>
          </a:xfrm>
          <a:prstGeom prst="rect">
            <a:avLst/>
          </a:prstGeom>
        </p:spPr>
      </p:pic>
      <p:pic>
        <p:nvPicPr>
          <p:cNvPr id="3073" name="Picture 1">
            <a:extLst>
              <a:ext uri="{FF2B5EF4-FFF2-40B4-BE49-F238E27FC236}">
                <a16:creationId xmlns:a16="http://schemas.microsoft.com/office/drawing/2014/main" id="{7F55C3F5-F4E6-590E-9961-254B55AFB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05425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684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723B2-85FC-A634-D061-4699D84C3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Tapeworm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DEA1ED-B374-159A-4581-3E9330D2EF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happens most common for cats older than six month, just like roundworm, it is advised to treat cat with medications for both roundworm and tapeworm every three weeks. </a:t>
            </a:r>
          </a:p>
          <a:p>
            <a:endParaRPr lang="en-CA" dirty="0"/>
          </a:p>
          <a:p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B22D5C-2C60-C6E7-B656-44F087500A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603" y="3309084"/>
            <a:ext cx="2676525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55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t Vaccination Schedule: What You Need To Know | Grand Prairie Vet">
            <a:extLst>
              <a:ext uri="{FF2B5EF4-FFF2-40B4-BE49-F238E27FC236}">
                <a16:creationId xmlns:a16="http://schemas.microsoft.com/office/drawing/2014/main" id="{5A94D56A-D513-80C9-C740-C27C8FC81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8913E7-F78E-C500-D7B2-AB2646DB0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2"/>
                </a:solidFill>
              </a:rPr>
              <a:t>Vaccination procedures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EBDFE-876D-54B1-40E4-7AE71E35F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537" y="2153013"/>
            <a:ext cx="10440263" cy="4023950"/>
          </a:xfrm>
        </p:spPr>
        <p:txBody>
          <a:bodyPr/>
          <a:lstStyle/>
          <a:p>
            <a:r>
              <a:rPr lang="en-CA" dirty="0">
                <a:solidFill>
                  <a:schemeClr val="accent2"/>
                </a:solidFill>
              </a:rPr>
              <a:t>Two types of mandatory vaccine: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>
                <a:solidFill>
                  <a:schemeClr val="accent2"/>
                </a:solidFill>
              </a:rPr>
              <a:t>Core vaccines: essential vaccines every cat needs to prevent it from having the most common disease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>
                <a:solidFill>
                  <a:schemeClr val="accent2"/>
                </a:solidFill>
              </a:rPr>
              <a:t>Rabies</a:t>
            </a:r>
          </a:p>
          <a:p>
            <a:pPr marL="514350" indent="-514350">
              <a:buFont typeface="+mj-lt"/>
              <a:buAutoNum type="arabicPeriod"/>
            </a:pPr>
            <a:endParaRPr lang="en-CA" dirty="0"/>
          </a:p>
          <a:p>
            <a:pPr marL="514350" indent="-514350">
              <a:buFont typeface="+mj-lt"/>
              <a:buAutoNum type="arabicPeriod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16331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07773F1-3423-4B1C-BADF-DC4447604A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566DF1-A3B7-C1E8-E86D-BF33910F0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Vaccination procedures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17C204-D5BB-4CB6-F7F2-A393793E9F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These vaccine doses are given in a span of three visits along with other health checks</a:t>
            </a:r>
          </a:p>
          <a:p>
            <a:endParaRPr lang="en-CA" dirty="0">
              <a:solidFill>
                <a:schemeClr val="accent2"/>
              </a:solidFill>
            </a:endParaRPr>
          </a:p>
          <a:p>
            <a:r>
              <a:rPr lang="en-CA" dirty="0">
                <a:solidFill>
                  <a:schemeClr val="accent2"/>
                </a:solidFill>
              </a:rPr>
              <a:t>First visit: nutrition and grooming</a:t>
            </a:r>
          </a:p>
          <a:p>
            <a:r>
              <a:rPr lang="en-CA" dirty="0">
                <a:solidFill>
                  <a:schemeClr val="accent2"/>
                </a:solidFill>
              </a:rPr>
              <a:t>Second visit: examination of parasite</a:t>
            </a:r>
          </a:p>
          <a:p>
            <a:r>
              <a:rPr lang="en-CA" dirty="0">
                <a:solidFill>
                  <a:schemeClr val="accent2"/>
                </a:solidFill>
              </a:rPr>
              <a:t>Third visit: rabies</a:t>
            </a:r>
          </a:p>
        </p:txBody>
      </p:sp>
    </p:spTree>
    <p:extLst>
      <p:ext uri="{BB962C8B-B14F-4D97-AF65-F5344CB8AC3E}">
        <p14:creationId xmlns:p14="http://schemas.microsoft.com/office/powerpoint/2010/main" val="1828047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BFA8FD-BCFF-45EA-9D91-2ADC04F22D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2BDCF4-FBCC-8F7C-083E-A8AE94480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Conclusion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29741-C313-CAC7-ABF9-E0B615C98C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Different care procedures needs to be given to cat at different stages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Go to the doctors to check periodically to see if there are any new things to be monitored</a:t>
            </a:r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809290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192</Words>
  <Application>Microsoft Macintosh PowerPoint</Application>
  <PresentationFormat>Widescreen</PresentationFormat>
  <Paragraphs>29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Vaccination and worming for cat</vt:lpstr>
      <vt:lpstr>Worming: </vt:lpstr>
      <vt:lpstr>Roundworm </vt:lpstr>
      <vt:lpstr>Hookworm:</vt:lpstr>
      <vt:lpstr>Tapeworm</vt:lpstr>
      <vt:lpstr>Vaccination procedures</vt:lpstr>
      <vt:lpstr>Vaccination procedures </vt:lpstr>
      <vt:lpstr>Conclusion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Vaccination and worming for cat</dc:title>
  <dc:creator>bruce song</dc:creator>
  <cp:lastModifiedBy>Sasha Yao</cp:lastModifiedBy>
  <cp:revision>2</cp:revision>
  <dcterms:created xsi:type="dcterms:W3CDTF">2022-12-05T03:50:11Z</dcterms:created>
  <dcterms:modified xsi:type="dcterms:W3CDTF">2022-12-05T07:47:55Z</dcterms:modified>
</cp:coreProperties>
</file>